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2016-05-05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80512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38119" cy="2664296"/>
          </a:xfrm>
        </p:spPr>
        <p:txBody>
          <a:bodyPr>
            <a:noAutofit/>
          </a:bodyPr>
          <a:lstStyle/>
          <a:p>
            <a:pPr algn="ctr"/>
            <a:r>
              <a:rPr lang="pl-PL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UBRANI W BIEL </a:t>
            </a:r>
            <a:br>
              <a:rPr lang="pl-PL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CZERWIEŃ</a:t>
            </a:r>
            <a:r>
              <a:rPr lang="pl-PL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UŁOŻYLIŚMY NAPIS</a:t>
            </a:r>
            <a:endParaRPr lang="pl-PL" sz="5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33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diamond/>
      </p:transition>
    </mc:Choice>
    <mc:Fallback xmlns="">
      <p:transition spd="slow" advTm="5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" y="504881"/>
            <a:ext cx="9074702" cy="5893239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52128"/>
          </a:xfrm>
        </p:spPr>
        <p:txBody>
          <a:bodyPr>
            <a:normAutofit/>
          </a:bodyPr>
          <a:lstStyle/>
          <a:p>
            <a:r>
              <a:rPr lang="pl-PL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FLAGĘ</a:t>
            </a:r>
            <a:endParaRPr lang="pl-PL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16547"/>
      </p:ext>
    </p:extLst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32"/>
            <a:ext cx="9144000" cy="5545336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OZDOBILIŚMY CAŁĄ SZKOŁĘ</a:t>
            </a:r>
            <a:endParaRPr lang="pl-PL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11861"/>
      </p:ext>
    </p:extLst>
  </p:cSld>
  <p:clrMapOvr>
    <a:masterClrMapping/>
  </p:clrMapOvr>
  <p:transition spd="slow" advTm="500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9144000" cy="6866965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SZKOLNY OGRÓD</a:t>
            </a:r>
            <a:endParaRPr lang="pl-PL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59679"/>
      </p:ext>
    </p:extLst>
  </p:cSld>
  <p:clrMapOvr>
    <a:masterClrMapping/>
  </p:clrMapOvr>
  <p:transition spd="slow" advTm="5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47"/>
            <a:ext cx="914400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 rot="20480942">
            <a:off x="1284997" y="3502071"/>
            <a:ext cx="7772400" cy="1195225"/>
          </a:xfrm>
        </p:spPr>
        <p:txBody>
          <a:bodyPr>
            <a:noAutofit/>
          </a:bodyPr>
          <a:lstStyle/>
          <a:p>
            <a:pPr algn="ctr"/>
            <a:r>
              <a:rPr lang="pl-PL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PROJEKCIE WZIĘŁA UDZIAŁ CAŁA SZKOŁA</a:t>
            </a:r>
            <a:endParaRPr lang="pl-PL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7280057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</Words>
  <Application>Microsoft Office PowerPoint</Application>
  <PresentationFormat>Pokaz na ekranie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UBRANI W BIEL  I CZERWIEŃ UŁOŻYLIŚMY NAPIS</vt:lpstr>
      <vt:lpstr>I FLAGĘ</vt:lpstr>
      <vt:lpstr>OZDOBILIŚMY CAŁĄ SZKOŁĘ</vt:lpstr>
      <vt:lpstr>I SZKOLNY OGRÓD</vt:lpstr>
      <vt:lpstr>Prezentacja programu PowerPoint</vt:lpstr>
      <vt:lpstr>W PROJEKCIE WZIĘŁA UDZIAŁ CAŁA SZKOŁA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UBRANI W BIEL  I CZERWIEŃ UŁOŻYLIŚMY NAPIS</dc:title>
  <dc:creator>ZSSF</dc:creator>
  <cp:lastModifiedBy>ZSSF</cp:lastModifiedBy>
  <cp:revision>5</cp:revision>
  <dcterms:created xsi:type="dcterms:W3CDTF">2016-05-04T11:18:16Z</dcterms:created>
  <dcterms:modified xsi:type="dcterms:W3CDTF">2016-05-05T10:07:26Z</dcterms:modified>
</cp:coreProperties>
</file>